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58" r:id="rId4"/>
    <p:sldId id="284" r:id="rId5"/>
    <p:sldId id="259" r:id="rId6"/>
    <p:sldId id="260" r:id="rId7"/>
    <p:sldId id="261" r:id="rId8"/>
    <p:sldId id="262" r:id="rId9"/>
    <p:sldId id="285" r:id="rId10"/>
    <p:sldId id="28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3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A8334-3787-4377-83A7-A1B8A1CF34C5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94661-E05F-4395-8A84-77F94BD3D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7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12192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6762756" y="3571876"/>
            <a:ext cx="495612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011936" y="786384"/>
            <a:ext cx="85344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9790176" y="740664"/>
            <a:ext cx="984069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10594849" y="1106424"/>
            <a:ext cx="1005068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1810512"/>
            <a:ext cx="12192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778718" y="2100960"/>
            <a:ext cx="1500199" cy="1889313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3552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9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380744"/>
            <a:ext cx="12192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609600" y="1719072"/>
            <a:ext cx="10972800" cy="45262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1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429768"/>
            <a:ext cx="1999488" cy="58247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609600" y="429768"/>
            <a:ext cx="8534400" cy="58247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9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568452" y="67056"/>
            <a:ext cx="996696" cy="1292352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10813143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0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12192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99232"/>
            <a:ext cx="8388096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9448800" y="3465576"/>
            <a:ext cx="984069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10277857" y="3831336"/>
            <a:ext cx="1005068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4575048"/>
            <a:ext cx="12192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605028" y="4872228"/>
            <a:ext cx="1069848" cy="132892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4855465"/>
            <a:ext cx="9314688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8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1535113"/>
            <a:ext cx="524256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416" y="1535113"/>
            <a:ext cx="524256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143000"/>
            <a:ext cx="12192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84632" y="39624"/>
            <a:ext cx="932688" cy="114604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26464" y="146304"/>
            <a:ext cx="9241536" cy="99669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5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3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56616"/>
            <a:ext cx="10863072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24" y="1216152"/>
            <a:ext cx="67056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53" y="1216152"/>
            <a:ext cx="4011084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1722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43456" y="1143000"/>
            <a:ext cx="8217408" cy="502920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21536" y="384048"/>
            <a:ext cx="8400288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55648" y="1143000"/>
            <a:ext cx="8144256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4596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C873E-1F76-4082-9A1D-88D9FE064F86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3952"/>
            <a:ext cx="3860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756D9-E634-436B-A43A-7EE652F0E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3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C13B4-E2B9-476D-BD7A-65E47FF6F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220" y="2682241"/>
            <a:ext cx="10195560" cy="2387600"/>
          </a:xfrm>
        </p:spPr>
        <p:txBody>
          <a:bodyPr>
            <a:normAutofit fontScale="90000"/>
          </a:bodyPr>
          <a:lstStyle/>
          <a:p>
            <a:r>
              <a:rPr lang="en-US" altLang="ko-KR" sz="9800" b="1" dirty="0"/>
              <a:t>Section1 Project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2700" b="1" i="0" dirty="0">
                <a:solidFill>
                  <a:srgbClr val="000000"/>
                </a:solidFill>
                <a:effectLst/>
                <a:latin typeface="Helvetica Neue"/>
              </a:rPr>
              <a:t>"</a:t>
            </a:r>
            <a:r>
              <a:rPr lang="ko-KR" altLang="en-US" sz="2700" b="1" i="0" dirty="0">
                <a:solidFill>
                  <a:srgbClr val="000000"/>
                </a:solidFill>
                <a:effectLst/>
                <a:latin typeface="Helvetica Neue"/>
              </a:rPr>
              <a:t>다음 분기에 어떤 게임을 설계해야 할까</a:t>
            </a:r>
            <a:r>
              <a:rPr lang="en-US" altLang="ko-KR" sz="2700" b="1" i="0" dirty="0">
                <a:solidFill>
                  <a:srgbClr val="000000"/>
                </a:solidFill>
                <a:effectLst/>
                <a:latin typeface="Helvetica Neue"/>
              </a:rPr>
              <a:t>?"</a:t>
            </a:r>
            <a:br>
              <a:rPr lang="en-US" altLang="ko-KR" sz="27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77964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0A223E-9A26-4E2C-9152-B1F314B0773C}"/>
              </a:ext>
            </a:extLst>
          </p:cNvPr>
          <p:cNvSpPr txBox="1"/>
          <p:nvPr/>
        </p:nvSpPr>
        <p:spPr>
          <a:xfrm>
            <a:off x="626768" y="700742"/>
            <a:ext cx="4229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지역별로 선호하는 장르가 다를까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2000" b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7D9E87-3C79-4C6E-B095-4814A3222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8" y="1815781"/>
            <a:ext cx="4345826" cy="429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B88EE7E-4BC3-4B75-9D56-0A893226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815780"/>
            <a:ext cx="4345825" cy="430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6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D6B173-EB0E-4A4A-BF6F-3527D76F29D0}"/>
              </a:ext>
            </a:extLst>
          </p:cNvPr>
          <p:cNvSpPr txBox="1"/>
          <p:nvPr/>
        </p:nvSpPr>
        <p:spPr>
          <a:xfrm>
            <a:off x="2621791" y="912008"/>
            <a:ext cx="130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Action?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F0C95-BBEE-457D-B891-05B9464825BC}"/>
              </a:ext>
            </a:extLst>
          </p:cNvPr>
          <p:cNvSpPr txBox="1"/>
          <p:nvPr/>
        </p:nvSpPr>
        <p:spPr>
          <a:xfrm>
            <a:off x="7645402" y="912008"/>
            <a:ext cx="234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Role-playing?</a:t>
            </a:r>
            <a:endParaRPr lang="ko-KR" altLang="en-US" sz="2800" b="1" dirty="0"/>
          </a:p>
        </p:txBody>
      </p:sp>
      <p:pic>
        <p:nvPicPr>
          <p:cNvPr id="7" name="그림 6" descr="무기, 오는, 연기, 여행이(가) 표시된 사진&#10;&#10;자동 생성된 설명">
            <a:extLst>
              <a:ext uri="{FF2B5EF4-FFF2-40B4-BE49-F238E27FC236}">
                <a16:creationId xmlns:a16="http://schemas.microsoft.com/office/drawing/2014/main" id="{0ADB2483-7273-4755-B905-1E1890D15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4" y="2382471"/>
            <a:ext cx="5206124" cy="2830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540FAA-BF17-46A4-83FC-219C88A0F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02" y="2336751"/>
            <a:ext cx="25336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4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FF16875-FAA9-4FCB-8DAA-8BC7A2902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" y="1305241"/>
            <a:ext cx="4676978" cy="51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C7B6028-A400-47FE-81E7-63536F2D2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5241"/>
            <a:ext cx="4746210" cy="51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BB855-C449-478D-A538-3C7EB537BB6D}"/>
              </a:ext>
            </a:extLst>
          </p:cNvPr>
          <p:cNvSpPr txBox="1"/>
          <p:nvPr/>
        </p:nvSpPr>
        <p:spPr>
          <a:xfrm>
            <a:off x="626768" y="700742"/>
            <a:ext cx="451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Action,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Role-Playing </a:t>
            </a:r>
            <a:r>
              <a:rPr lang="ko-KR" altLang="en-US" sz="2000" b="1" dirty="0"/>
              <a:t>출고량</a:t>
            </a:r>
          </a:p>
        </p:txBody>
      </p:sp>
    </p:spTree>
    <p:extLst>
      <p:ext uri="{BB962C8B-B14F-4D97-AF65-F5344CB8AC3E}">
        <p14:creationId xmlns:p14="http://schemas.microsoft.com/office/powerpoint/2010/main" val="30763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DBAB2F-FA0F-4B7D-8788-C4F4DB5DC6F2}"/>
              </a:ext>
            </a:extLst>
          </p:cNvPr>
          <p:cNvSpPr txBox="1"/>
          <p:nvPr/>
        </p:nvSpPr>
        <p:spPr>
          <a:xfrm>
            <a:off x="3387185" y="1968299"/>
            <a:ext cx="541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solidFill>
                  <a:srgbClr val="FF0000"/>
                </a:solidFill>
              </a:rPr>
              <a:t>전 세계를 대상</a:t>
            </a:r>
            <a:r>
              <a:rPr lang="ko-KR" altLang="en-US" sz="2400" dirty="0"/>
              <a:t>으로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u="sng" dirty="0">
                <a:solidFill>
                  <a:srgbClr val="FF0000"/>
                </a:solidFill>
              </a:rPr>
              <a:t>Action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dirty="0"/>
              <a:t>장르의 게임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F1EAE66-2912-42CD-BD6C-B7BA928B3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4" y="3645715"/>
            <a:ext cx="2489187" cy="24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B60AC12-DCD2-4D86-A81F-BB48F310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812" y="3657602"/>
            <a:ext cx="2489188" cy="24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882F598-1B00-4462-AA92-3DE7A7478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801" y="3645714"/>
            <a:ext cx="2497654" cy="24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E824673-650E-44E0-8B78-A72FDDD3E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790" y="3645713"/>
            <a:ext cx="2493421" cy="24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55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98AE3E-B93A-4E52-A5A8-6997749D38C7}"/>
              </a:ext>
            </a:extLst>
          </p:cNvPr>
          <p:cNvSpPr txBox="1"/>
          <p:nvPr/>
        </p:nvSpPr>
        <p:spPr>
          <a:xfrm>
            <a:off x="2120741" y="3198167"/>
            <a:ext cx="795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전 세계를 대상</a:t>
            </a:r>
            <a:r>
              <a:rPr lang="ko-KR" altLang="en-US" sz="2400" dirty="0"/>
              <a:t>으로</a:t>
            </a:r>
            <a:r>
              <a:rPr lang="ko-KR" altLang="en-US" sz="2400" b="1" dirty="0"/>
              <a:t> </a:t>
            </a:r>
            <a:r>
              <a:rPr lang="en-US" altLang="ko-KR" sz="2400" b="1" u="sng" dirty="0">
                <a:solidFill>
                  <a:srgbClr val="FF0000"/>
                </a:solidFill>
              </a:rPr>
              <a:t>PS4 </a:t>
            </a:r>
            <a:r>
              <a:rPr lang="ko-KR" altLang="en-US" sz="2400" b="1" u="sng" dirty="0">
                <a:solidFill>
                  <a:srgbClr val="FF0000"/>
                </a:solidFill>
              </a:rPr>
              <a:t>플랫폼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dirty="0"/>
              <a:t>기반의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Action </a:t>
            </a:r>
            <a:r>
              <a:rPr lang="ko-KR" altLang="en-US" sz="2400" dirty="0"/>
              <a:t>장르의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61B96-8560-4D03-ACC3-0B4434A31432}"/>
              </a:ext>
            </a:extLst>
          </p:cNvPr>
          <p:cNvSpPr txBox="1"/>
          <p:nvPr/>
        </p:nvSpPr>
        <p:spPr>
          <a:xfrm>
            <a:off x="3981144" y="4497679"/>
            <a:ext cx="422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어떤 플랫폼을 기반으로 해야 하는가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480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469DF1C-7A83-49DA-A7DB-C0413CAD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3" y="1858963"/>
            <a:ext cx="5667997" cy="36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2D7C73E-A54E-4704-8654-3BD4EC269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1858963"/>
            <a:ext cx="5667997" cy="36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20BAE-41F5-4095-8183-BB50384199EC}"/>
              </a:ext>
            </a:extLst>
          </p:cNvPr>
          <p:cNvSpPr txBox="1"/>
          <p:nvPr/>
        </p:nvSpPr>
        <p:spPr>
          <a:xfrm>
            <a:off x="1753176" y="93190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플랫폼별 출시한 게임 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E017E-475A-49B5-9746-274FD09356B6}"/>
              </a:ext>
            </a:extLst>
          </p:cNvPr>
          <p:cNvSpPr txBox="1"/>
          <p:nvPr/>
        </p:nvSpPr>
        <p:spPr>
          <a:xfrm>
            <a:off x="8128574" y="93086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플랫폼별 출고량</a:t>
            </a:r>
          </a:p>
        </p:txBody>
      </p:sp>
    </p:spTree>
    <p:extLst>
      <p:ext uri="{BB962C8B-B14F-4D97-AF65-F5344CB8AC3E}">
        <p14:creationId xmlns:p14="http://schemas.microsoft.com/office/powerpoint/2010/main" val="2541952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F47BD64-A8CC-4889-BC9E-93A68F598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024"/>
            <a:ext cx="12192000" cy="48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CFB16-A238-487E-B441-EDA19780EAB4}"/>
              </a:ext>
            </a:extLst>
          </p:cNvPr>
          <p:cNvSpPr txBox="1"/>
          <p:nvPr/>
        </p:nvSpPr>
        <p:spPr>
          <a:xfrm>
            <a:off x="626768" y="700742"/>
            <a:ext cx="451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각 연도별 게임의 플랫폼 비율</a:t>
            </a:r>
          </a:p>
        </p:txBody>
      </p:sp>
    </p:spTree>
    <p:extLst>
      <p:ext uri="{BB962C8B-B14F-4D97-AF65-F5344CB8AC3E}">
        <p14:creationId xmlns:p14="http://schemas.microsoft.com/office/powerpoint/2010/main" val="693857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820E48F-B059-4340-94FC-EB022DEE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0963"/>
            <a:ext cx="12192000" cy="489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494249-2FDD-4D9B-BE77-75117F68397B}"/>
              </a:ext>
            </a:extLst>
          </p:cNvPr>
          <p:cNvSpPr txBox="1"/>
          <p:nvPr/>
        </p:nvSpPr>
        <p:spPr>
          <a:xfrm>
            <a:off x="626768" y="700742"/>
            <a:ext cx="451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각 연도별 게임의 플랫폼 비율</a:t>
            </a:r>
          </a:p>
        </p:txBody>
      </p:sp>
    </p:spTree>
    <p:extLst>
      <p:ext uri="{BB962C8B-B14F-4D97-AF65-F5344CB8AC3E}">
        <p14:creationId xmlns:p14="http://schemas.microsoft.com/office/powerpoint/2010/main" val="4237520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C3676AF0-90BC-4CA7-AF56-23872F54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12192000" cy="49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BF4277-779B-440E-A6FE-E811E06265D1}"/>
              </a:ext>
            </a:extLst>
          </p:cNvPr>
          <p:cNvSpPr txBox="1"/>
          <p:nvPr/>
        </p:nvSpPr>
        <p:spPr>
          <a:xfrm>
            <a:off x="626768" y="700742"/>
            <a:ext cx="451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각 연도별 플랫폼 비율</a:t>
            </a:r>
          </a:p>
        </p:txBody>
      </p:sp>
    </p:spTree>
    <p:extLst>
      <p:ext uri="{BB962C8B-B14F-4D97-AF65-F5344CB8AC3E}">
        <p14:creationId xmlns:p14="http://schemas.microsoft.com/office/powerpoint/2010/main" val="209965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6A78F7FC-0ACF-49AA-BD45-623DFAA91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4613"/>
            <a:ext cx="12192000" cy="4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041E7-681B-4020-915B-553F86B4ADBE}"/>
              </a:ext>
            </a:extLst>
          </p:cNvPr>
          <p:cNvSpPr txBox="1"/>
          <p:nvPr/>
        </p:nvSpPr>
        <p:spPr>
          <a:xfrm>
            <a:off x="626768" y="700742"/>
            <a:ext cx="451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각 연도별 게임의 플랫폼 비율</a:t>
            </a:r>
          </a:p>
        </p:txBody>
      </p:sp>
    </p:spTree>
    <p:extLst>
      <p:ext uri="{BB962C8B-B14F-4D97-AF65-F5344CB8AC3E}">
        <p14:creationId xmlns:p14="http://schemas.microsoft.com/office/powerpoint/2010/main" val="59820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FA971-0D8D-4D22-91F1-8839F77F77AB}"/>
              </a:ext>
            </a:extLst>
          </p:cNvPr>
          <p:cNvSpPr txBox="1"/>
          <p:nvPr/>
        </p:nvSpPr>
        <p:spPr>
          <a:xfrm>
            <a:off x="1150620" y="2999155"/>
            <a:ext cx="98907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i="0" dirty="0">
                <a:solidFill>
                  <a:srgbClr val="000000"/>
                </a:solidFill>
                <a:effectLst/>
                <a:latin typeface="Helvetica Neue"/>
              </a:rPr>
              <a:t>"</a:t>
            </a:r>
            <a:r>
              <a:rPr lang="ko-KR" altLang="en-US" sz="4000" b="1" i="0" dirty="0">
                <a:solidFill>
                  <a:srgbClr val="000000"/>
                </a:solidFill>
                <a:effectLst/>
                <a:latin typeface="Helvetica Neue"/>
              </a:rPr>
              <a:t>다음 분기에 어떤 게임을 설계해야 할까</a:t>
            </a:r>
            <a:r>
              <a:rPr lang="en-US" altLang="ko-KR" sz="4000" b="1" i="0" dirty="0">
                <a:solidFill>
                  <a:srgbClr val="000000"/>
                </a:solidFill>
                <a:effectLst/>
                <a:latin typeface="Helvetica Neue"/>
              </a:rPr>
              <a:t>?"</a:t>
            </a:r>
            <a:br>
              <a:rPr lang="en-US" altLang="ko-KR" sz="40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0525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7565B9-26FA-4A76-9A14-B3F40A46C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2" y="1628259"/>
            <a:ext cx="3437366" cy="3232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AFFB08-3CDF-40ED-8996-35BD84070BC8}"/>
              </a:ext>
            </a:extLst>
          </p:cNvPr>
          <p:cNvSpPr txBox="1"/>
          <p:nvPr/>
        </p:nvSpPr>
        <p:spPr>
          <a:xfrm>
            <a:off x="3926775" y="729734"/>
            <a:ext cx="38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2013</a:t>
            </a:r>
            <a:r>
              <a:rPr lang="ko-KR" altLang="en-US" b="1" dirty="0"/>
              <a:t>년 이후 플랫폼별 출시한 게임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879D7-CA3E-473D-9149-8A147B81FC95}"/>
              </a:ext>
            </a:extLst>
          </p:cNvPr>
          <p:cNvSpPr txBox="1"/>
          <p:nvPr/>
        </p:nvSpPr>
        <p:spPr>
          <a:xfrm>
            <a:off x="8415069" y="729734"/>
            <a:ext cx="30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2013</a:t>
            </a:r>
            <a:r>
              <a:rPr lang="ko-KR" altLang="en-US" b="1" dirty="0"/>
              <a:t>년 이후 플랫폼별 출고량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A858F438-4FEE-4FA6-974A-25737D8B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219" y="1617730"/>
            <a:ext cx="3767441" cy="362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20169BD5-A617-4F10-8975-D0839CEEA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49" y="1617730"/>
            <a:ext cx="3767441" cy="362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89DA7B-DB7E-4282-AFA7-3521C8C8658F}"/>
              </a:ext>
            </a:extLst>
          </p:cNvPr>
          <p:cNvSpPr txBox="1"/>
          <p:nvPr/>
        </p:nvSpPr>
        <p:spPr>
          <a:xfrm>
            <a:off x="4377316" y="5897433"/>
            <a:ext cx="343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rgbClr val="FF0000"/>
                </a:solidFill>
              </a:rPr>
              <a:t>PS4 </a:t>
            </a:r>
            <a:r>
              <a:rPr lang="ko-KR" altLang="en-US" sz="2400" b="1" u="sng" dirty="0">
                <a:solidFill>
                  <a:srgbClr val="FF0000"/>
                </a:solidFill>
              </a:rPr>
              <a:t>플랫폼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dirty="0"/>
              <a:t>기반의</a:t>
            </a:r>
            <a:r>
              <a:rPr lang="ko-KR" altLang="en-US" sz="2400" b="1" dirty="0"/>
              <a:t> </a:t>
            </a:r>
            <a:r>
              <a:rPr lang="ko-KR" altLang="en-US" sz="2400" dirty="0"/>
              <a:t>게임</a:t>
            </a:r>
          </a:p>
        </p:txBody>
      </p:sp>
    </p:spTree>
    <p:extLst>
      <p:ext uri="{BB962C8B-B14F-4D97-AF65-F5344CB8AC3E}">
        <p14:creationId xmlns:p14="http://schemas.microsoft.com/office/powerpoint/2010/main" val="49680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1FED248-504D-4A88-BD97-4B108EA3A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338"/>
            <a:ext cx="12192000" cy="51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EFED3B-8A2A-4ED6-9800-0422B95310D9}"/>
              </a:ext>
            </a:extLst>
          </p:cNvPr>
          <p:cNvSpPr txBox="1"/>
          <p:nvPr/>
        </p:nvSpPr>
        <p:spPr>
          <a:xfrm>
            <a:off x="4191000" y="5842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어떤 게임이 출고량이 가장 높을까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485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B8AF7410-C2B2-46C8-A6BE-A8A4FF3A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2" y="831023"/>
            <a:ext cx="5222875" cy="51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253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7628CD2D-D96A-4C3E-A2A2-0EEACA3E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7875"/>
            <a:ext cx="12192000" cy="276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058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7AEACB-70BB-48A6-A473-D12F87DDE349}"/>
              </a:ext>
            </a:extLst>
          </p:cNvPr>
          <p:cNvSpPr txBox="1"/>
          <p:nvPr/>
        </p:nvSpPr>
        <p:spPr>
          <a:xfrm>
            <a:off x="1162050" y="2340560"/>
            <a:ext cx="98679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i="0" dirty="0">
                <a:solidFill>
                  <a:srgbClr val="000000"/>
                </a:solidFill>
                <a:effectLst/>
                <a:latin typeface="Helvetica Neue"/>
              </a:rPr>
              <a:t>"</a:t>
            </a:r>
            <a:r>
              <a:rPr lang="ko-KR" altLang="en-US" sz="4000" b="1" i="0" dirty="0">
                <a:solidFill>
                  <a:srgbClr val="000000"/>
                </a:solidFill>
                <a:effectLst/>
                <a:latin typeface="Helvetica Neue"/>
              </a:rPr>
              <a:t>다음 분기에 어떤 게임을 설계해야 할까</a:t>
            </a:r>
            <a:r>
              <a:rPr lang="en-US" altLang="ko-KR" sz="4000" b="1" i="0" dirty="0">
                <a:solidFill>
                  <a:srgbClr val="000000"/>
                </a:solidFill>
                <a:effectLst/>
                <a:latin typeface="Helvetica Neue"/>
              </a:rPr>
              <a:t>?"</a:t>
            </a:r>
            <a:br>
              <a:rPr lang="en-US" altLang="ko-KR" sz="40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ko-KR" alt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6B9-42E8-47AB-B00D-05F34A52E4E8}"/>
              </a:ext>
            </a:extLst>
          </p:cNvPr>
          <p:cNvSpPr txBox="1"/>
          <p:nvPr/>
        </p:nvSpPr>
        <p:spPr>
          <a:xfrm>
            <a:off x="2139791" y="3663999"/>
            <a:ext cx="791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전 세계를 대상</a:t>
            </a:r>
            <a:r>
              <a:rPr lang="ko-KR" altLang="en-US" sz="2400" dirty="0"/>
              <a:t>으로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PS4 </a:t>
            </a:r>
            <a:r>
              <a:rPr lang="ko-KR" altLang="en-US" sz="2400" b="1" dirty="0">
                <a:solidFill>
                  <a:srgbClr val="FF0000"/>
                </a:solidFill>
              </a:rPr>
              <a:t>플랫폼 </a:t>
            </a:r>
            <a:r>
              <a:rPr lang="ko-KR" altLang="en-US" sz="2400" dirty="0"/>
              <a:t>기반의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Action </a:t>
            </a:r>
            <a:r>
              <a:rPr lang="ko-KR" altLang="en-US" sz="2400" dirty="0"/>
              <a:t>장르의 게임</a:t>
            </a:r>
          </a:p>
        </p:txBody>
      </p:sp>
    </p:spTree>
    <p:extLst>
      <p:ext uri="{BB962C8B-B14F-4D97-AF65-F5344CB8AC3E}">
        <p14:creationId xmlns:p14="http://schemas.microsoft.com/office/powerpoint/2010/main" val="255954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서류이(가) 표시된 사진&#10;&#10;자동 생성된 설명">
            <a:extLst>
              <a:ext uri="{FF2B5EF4-FFF2-40B4-BE49-F238E27FC236}">
                <a16:creationId xmlns:a16="http://schemas.microsoft.com/office/drawing/2014/main" id="{CFCD8A78-0420-4EC6-AAE0-C4B5BC45A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79" y="1493133"/>
            <a:ext cx="9107241" cy="3871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53C95-AEBC-4DFA-9DF0-A8A7666B3E7B}"/>
              </a:ext>
            </a:extLst>
          </p:cNvPr>
          <p:cNvSpPr txBox="1"/>
          <p:nvPr/>
        </p:nvSpPr>
        <p:spPr>
          <a:xfrm>
            <a:off x="977900" y="4953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358126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5D0CDE-CCBA-4AC6-99DB-83F088B03ECD}"/>
              </a:ext>
            </a:extLst>
          </p:cNvPr>
          <p:cNvSpPr txBox="1"/>
          <p:nvPr/>
        </p:nvSpPr>
        <p:spPr>
          <a:xfrm>
            <a:off x="977900" y="4953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데이터셋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1F7CF5C-D5A9-40C5-9B40-F957A3192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350835"/>
            <a:ext cx="11010900" cy="4619625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38E9BF79-4C05-46F3-A8B1-84875BF6BB6A}"/>
              </a:ext>
            </a:extLst>
          </p:cNvPr>
          <p:cNvSpPr/>
          <p:nvPr/>
        </p:nvSpPr>
        <p:spPr>
          <a:xfrm>
            <a:off x="4437888" y="1350834"/>
            <a:ext cx="658368" cy="15386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9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7AEACB-70BB-48A6-A473-D12F87DDE349}"/>
              </a:ext>
            </a:extLst>
          </p:cNvPr>
          <p:cNvSpPr txBox="1"/>
          <p:nvPr/>
        </p:nvSpPr>
        <p:spPr>
          <a:xfrm>
            <a:off x="1162050" y="2340560"/>
            <a:ext cx="98679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i="0" dirty="0">
                <a:solidFill>
                  <a:srgbClr val="000000"/>
                </a:solidFill>
                <a:effectLst/>
                <a:latin typeface="Helvetica Neue"/>
              </a:rPr>
              <a:t>"</a:t>
            </a:r>
            <a:r>
              <a:rPr lang="ko-KR" altLang="en-US" sz="4000" b="1" i="0" dirty="0">
                <a:solidFill>
                  <a:srgbClr val="000000"/>
                </a:solidFill>
                <a:effectLst/>
                <a:latin typeface="Helvetica Neue"/>
              </a:rPr>
              <a:t>다음 분기에 어떤 게임을 설계해야 할까</a:t>
            </a:r>
            <a:r>
              <a:rPr lang="en-US" altLang="ko-KR" sz="4000" b="1" i="0" dirty="0">
                <a:solidFill>
                  <a:srgbClr val="000000"/>
                </a:solidFill>
                <a:effectLst/>
                <a:latin typeface="Helvetica Neue"/>
              </a:rPr>
              <a:t>?"</a:t>
            </a:r>
            <a:br>
              <a:rPr lang="en-US" altLang="ko-KR" sz="40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ko-KR" alt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6B9-42E8-47AB-B00D-05F34A52E4E8}"/>
              </a:ext>
            </a:extLst>
          </p:cNvPr>
          <p:cNvSpPr txBox="1"/>
          <p:nvPr/>
        </p:nvSpPr>
        <p:spPr>
          <a:xfrm>
            <a:off x="2164175" y="3663999"/>
            <a:ext cx="786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전 세계를 대상</a:t>
            </a:r>
            <a:r>
              <a:rPr lang="ko-KR" altLang="en-US" sz="2400" dirty="0"/>
              <a:t>으로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PS4 </a:t>
            </a:r>
            <a:r>
              <a:rPr lang="ko-KR" altLang="en-US" sz="2400" b="1" dirty="0">
                <a:solidFill>
                  <a:srgbClr val="FF0000"/>
                </a:solidFill>
              </a:rPr>
              <a:t>플랫폼 </a:t>
            </a:r>
            <a:r>
              <a:rPr lang="ko-KR" altLang="en-US" sz="2400" dirty="0"/>
              <a:t>기반의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Action </a:t>
            </a:r>
            <a:r>
              <a:rPr lang="ko-KR" altLang="en-US" sz="2400" dirty="0"/>
              <a:t>장르 게임</a:t>
            </a:r>
          </a:p>
        </p:txBody>
      </p:sp>
    </p:spTree>
    <p:extLst>
      <p:ext uri="{BB962C8B-B14F-4D97-AF65-F5344CB8AC3E}">
        <p14:creationId xmlns:p14="http://schemas.microsoft.com/office/powerpoint/2010/main" val="7407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0BE741-26B3-4DDB-9841-747343900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287463"/>
            <a:ext cx="12192000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99EFB-3B72-4B84-AF28-213485118051}"/>
              </a:ext>
            </a:extLst>
          </p:cNvPr>
          <p:cNvSpPr txBox="1"/>
          <p:nvPr/>
        </p:nvSpPr>
        <p:spPr>
          <a:xfrm>
            <a:off x="977900" y="495300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연도별 출고량</a:t>
            </a:r>
          </a:p>
        </p:txBody>
      </p:sp>
    </p:spTree>
    <p:extLst>
      <p:ext uri="{BB962C8B-B14F-4D97-AF65-F5344CB8AC3E}">
        <p14:creationId xmlns:p14="http://schemas.microsoft.com/office/powerpoint/2010/main" val="25130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667824B-6656-4B2D-BFF3-8375BD5FE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463"/>
            <a:ext cx="12192000" cy="529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42F17D-D7A9-4E7F-84A2-E72782974C57}"/>
              </a:ext>
            </a:extLst>
          </p:cNvPr>
          <p:cNvSpPr txBox="1"/>
          <p:nvPr/>
        </p:nvSpPr>
        <p:spPr>
          <a:xfrm>
            <a:off x="977900" y="495300"/>
            <a:ext cx="667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연도별 출시한 게임 장르의 합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출시한 게임의 수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7982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0CDB4-0B2C-4248-8096-F679CDCBCFB1}"/>
              </a:ext>
            </a:extLst>
          </p:cNvPr>
          <p:cNvSpPr txBox="1"/>
          <p:nvPr/>
        </p:nvSpPr>
        <p:spPr>
          <a:xfrm>
            <a:off x="2145125" y="3198167"/>
            <a:ext cx="790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solidFill>
                  <a:srgbClr val="FF0000"/>
                </a:solidFill>
              </a:rPr>
              <a:t>전 세계를 대상</a:t>
            </a:r>
            <a:r>
              <a:rPr lang="ko-KR" altLang="en-US" sz="2400" dirty="0"/>
              <a:t>으로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/>
              <a:t>PS4 </a:t>
            </a:r>
            <a:r>
              <a:rPr lang="ko-KR" altLang="en-US" sz="2400" b="1" dirty="0"/>
              <a:t>플랫폼 </a:t>
            </a:r>
            <a:r>
              <a:rPr lang="ko-KR" altLang="en-US" sz="2400" dirty="0"/>
              <a:t>기반의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u="sng" dirty="0">
                <a:solidFill>
                  <a:srgbClr val="FF0000"/>
                </a:solidFill>
              </a:rPr>
              <a:t>Action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dirty="0"/>
              <a:t>장르의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E624A-184F-486A-A302-1E2C8564C9C3}"/>
              </a:ext>
            </a:extLst>
          </p:cNvPr>
          <p:cNvSpPr txBox="1"/>
          <p:nvPr/>
        </p:nvSpPr>
        <p:spPr>
          <a:xfrm>
            <a:off x="3981144" y="4480262"/>
            <a:ext cx="4229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지역별로 선호하는 장르가 다를까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673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905EE5-529D-4EFE-A2F4-E61B8E9DCD86}"/>
              </a:ext>
            </a:extLst>
          </p:cNvPr>
          <p:cNvSpPr txBox="1"/>
          <p:nvPr/>
        </p:nvSpPr>
        <p:spPr>
          <a:xfrm>
            <a:off x="626768" y="700742"/>
            <a:ext cx="4229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지역별로 선호하는 장르가 다를까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?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2000" b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C6863D2-EF0D-4DD2-B852-7B79F6852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8" y="1759732"/>
            <a:ext cx="4446321" cy="44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84E63B0-E7F5-4B5E-BDF1-E85186973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7215"/>
            <a:ext cx="4446322" cy="440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095898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3">
  <a:themeElements>
    <a:clrScheme name="Education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TM10237560[[fn=메모 테마]]</Template>
  <TotalTime>481</TotalTime>
  <Words>172</Words>
  <Application>Microsoft Office PowerPoint</Application>
  <PresentationFormat>와이드스크린</PresentationFormat>
  <Paragraphs>30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Helvetica Neue</vt:lpstr>
      <vt:lpstr>맑은 고딕</vt:lpstr>
      <vt:lpstr>한컴바탕</vt:lpstr>
      <vt:lpstr>Arial</vt:lpstr>
      <vt:lpstr>Corbel</vt:lpstr>
      <vt:lpstr>Wingdings</vt:lpstr>
      <vt:lpstr>Wingdings 2</vt:lpstr>
      <vt:lpstr>New_Education03</vt:lpstr>
      <vt:lpstr>Section1 Project  "다음 분기에 어떤 게임을 설계해야 할까?"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동규</dc:creator>
  <cp:lastModifiedBy>이 동규</cp:lastModifiedBy>
  <cp:revision>21</cp:revision>
  <dcterms:created xsi:type="dcterms:W3CDTF">2021-08-02T01:18:33Z</dcterms:created>
  <dcterms:modified xsi:type="dcterms:W3CDTF">2021-08-03T01:53:43Z</dcterms:modified>
</cp:coreProperties>
</file>